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69" r:id="rId14"/>
    <p:sldId id="279" r:id="rId15"/>
    <p:sldId id="280" r:id="rId16"/>
    <p:sldId id="282" r:id="rId17"/>
    <p:sldId id="28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2579" autoAdjust="0"/>
  </p:normalViewPr>
  <p:slideViewPr>
    <p:cSldViewPr snapToGrid="0">
      <p:cViewPr varScale="1">
        <p:scale>
          <a:sx n="71" d="100"/>
          <a:sy n="71" d="100"/>
        </p:scale>
        <p:origin x="88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5.png"/><Relationship Id="rId4" Type="http://schemas.openxmlformats.org/officeDocument/2006/relationships/image" Target="http://adaptabiz.com/wp-content/uploads/2018/04/C-vs-Java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BE734-364C-7C4C-BF34-1098FF80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11" y="1534158"/>
            <a:ext cx="8696576" cy="5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C5C7DF-EC67-9D48-AED0-6723450272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25" y="1323640"/>
            <a:ext cx="8842048" cy="50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354</TotalTime>
  <Words>171</Words>
  <Application>Microsoft Office PowerPoint</Application>
  <PresentationFormat>Grand écran</PresentationFormat>
  <Paragraphs>87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CHRETIEN Romain</cp:lastModifiedBy>
  <cp:revision>32</cp:revision>
  <dcterms:created xsi:type="dcterms:W3CDTF">2019-03-31T17:45:56Z</dcterms:created>
  <dcterms:modified xsi:type="dcterms:W3CDTF">2019-08-28T16:30:01Z</dcterms:modified>
</cp:coreProperties>
</file>